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9" r:id="rId2"/>
    <p:sldId id="258" r:id="rId3"/>
    <p:sldId id="256" r:id="rId4"/>
    <p:sldId id="264" r:id="rId5"/>
    <p:sldId id="262" r:id="rId6"/>
    <p:sldId id="261" r:id="rId7"/>
    <p:sldId id="263" r:id="rId8"/>
    <p:sldId id="260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3" d="100"/>
          <a:sy n="83" d="100"/>
        </p:scale>
        <p:origin x="-109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EC90-B58E-488D-9F37-D1A5E6E075D2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CD63-23DA-4CF4-AD06-8EA8D222A9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EC90-B58E-488D-9F37-D1A5E6E075D2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CD63-23DA-4CF4-AD06-8EA8D222A9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EC90-B58E-488D-9F37-D1A5E6E075D2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CD63-23DA-4CF4-AD06-8EA8D222A95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EC90-B58E-488D-9F37-D1A5E6E075D2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CD63-23DA-4CF4-AD06-8EA8D222A95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EC90-B58E-488D-9F37-D1A5E6E075D2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CD63-23DA-4CF4-AD06-8EA8D222A9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EC90-B58E-488D-9F37-D1A5E6E075D2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CD63-23DA-4CF4-AD06-8EA8D222A95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EC90-B58E-488D-9F37-D1A5E6E075D2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CD63-23DA-4CF4-AD06-8EA8D222A9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EC90-B58E-488D-9F37-D1A5E6E075D2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CD63-23DA-4CF4-AD06-8EA8D222A9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EC90-B58E-488D-9F37-D1A5E6E075D2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CD63-23DA-4CF4-AD06-8EA8D222A9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EC90-B58E-488D-9F37-D1A5E6E075D2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CD63-23DA-4CF4-AD06-8EA8D222A95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EC90-B58E-488D-9F37-D1A5E6E075D2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CD63-23DA-4CF4-AD06-8EA8D222A95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781EC90-B58E-488D-9F37-D1A5E6E075D2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F3CCD63-23DA-4CF4-AD06-8EA8D222A95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408-12\Desktop\t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689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408-12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5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408-12\Desktop\img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803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408-12\Desktop\72-1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160"/>
            <a:ext cx="8964487" cy="70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528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408-12\Desktop\72-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" y="0"/>
            <a:ext cx="91392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789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408-12\Desktop\0003-003-Okhrana-truda-sistema-sokhranenija-zhizni-i-zdorovja-rabotnikov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408-12\Desktop\0003-003-Okhrana-truda-sistema-sokhranenija-zhizni-i-zdorovja-rabotnikov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408-12\Desktop\0003-003-Okhrana-truda-sistema-sokhranenija-zhizni-i-zdorovja-rabotnikov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084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408-12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"/>
            <a:ext cx="920115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732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2780928"/>
            <a:ext cx="3970784" cy="33452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408-12\Desktop\Si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" y="0"/>
            <a:ext cx="4681726" cy="450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408-12\Desktop\Specu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43200"/>
            <a:ext cx="403244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194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408-12\Desktop\ris_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992" y="2647188"/>
            <a:ext cx="2414016" cy="156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408-12\Desktop\ris_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" y="0"/>
            <a:ext cx="93617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52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408-12\Desktop\13919728-rol-himii-v-sozdanii-novyh-materialov-refer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" y="-34291"/>
            <a:ext cx="9086850" cy="70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196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408-12</dc:creator>
  <cp:lastModifiedBy>408-12</cp:lastModifiedBy>
  <cp:revision>5</cp:revision>
  <dcterms:created xsi:type="dcterms:W3CDTF">2016-04-27T11:26:50Z</dcterms:created>
  <dcterms:modified xsi:type="dcterms:W3CDTF">2016-04-27T12:22:09Z</dcterms:modified>
</cp:coreProperties>
</file>