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2" d="100"/>
          <a:sy n="122" d="100"/>
        </p:scale>
        <p:origin x="-19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0F13-5331-4B4A-A2A4-C630597C8EE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CB70-7264-47FD-82CE-24CA1964B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96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0F13-5331-4B4A-A2A4-C630597C8EE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CB70-7264-47FD-82CE-24CA1964B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67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0F13-5331-4B4A-A2A4-C630597C8EE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CB70-7264-47FD-82CE-24CA1964B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51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0F13-5331-4B4A-A2A4-C630597C8EE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CB70-7264-47FD-82CE-24CA1964B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38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0F13-5331-4B4A-A2A4-C630597C8EE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CB70-7264-47FD-82CE-24CA1964B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53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0F13-5331-4B4A-A2A4-C630597C8EE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CB70-7264-47FD-82CE-24CA1964B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62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0F13-5331-4B4A-A2A4-C630597C8EE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CB70-7264-47FD-82CE-24CA1964B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17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0F13-5331-4B4A-A2A4-C630597C8EE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CB70-7264-47FD-82CE-24CA1964B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19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0F13-5331-4B4A-A2A4-C630597C8EE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CB70-7264-47FD-82CE-24CA1964B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87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0F13-5331-4B4A-A2A4-C630597C8EE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CB70-7264-47FD-82CE-24CA1964B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17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0F13-5331-4B4A-A2A4-C630597C8EE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CB70-7264-47FD-82CE-24CA1964B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1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C0F13-5331-4B4A-A2A4-C630597C8EE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6CB70-7264-47FD-82CE-24CA1964B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49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c-cfu@yandex.ru" TargetMode="External"/><Relationship Id="rId2" Type="http://schemas.openxmlformats.org/officeDocument/2006/relationships/hyperlink" Target="http://pac.cfuv.ru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296" y="0"/>
            <a:ext cx="103957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Дорогие школьники , а так же их родители!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2325" y="872995"/>
            <a:ext cx="7999689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Приглашаем Вас на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ОТКРЫТЫХ ДВЕРЕЙ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Прибрежненский аграрный колледж (филиал)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ФГАОУ ВО «КФУ им. В.И. Вернадского»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4234" y="2176877"/>
            <a:ext cx="60958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сможете получить исчерпывающую информацию о нашем колледже, подробно узнать обо всех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специальностях, познакомиться с учебными кабинетами и лабораториями.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с нетерпение ждем Вас!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96472" y="3944749"/>
            <a:ext cx="56114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проведения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декабря 2023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 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09-30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074058" y="6447118"/>
            <a:ext cx="1326605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>
              <a:lnSpc>
                <a:spcPct val="115000"/>
              </a:lnSpc>
              <a:spcAft>
                <a:spcPts val="0"/>
              </a:spcAft>
            </a:pPr>
            <a:r>
              <a:rPr lang="ru-RU" i="1" kern="100" dirty="0">
                <a:solidFill>
                  <a:srgbClr val="262626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Официальный  сайт колледжа </a:t>
            </a:r>
            <a:r>
              <a:rPr lang="en-US" i="1" kern="100" dirty="0">
                <a:solidFill>
                  <a:srgbClr val="262626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ru-RU" i="1" kern="100" dirty="0">
                <a:solidFill>
                  <a:srgbClr val="262626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i="1" kern="100" dirty="0" err="1">
                <a:solidFill>
                  <a:srgbClr val="262626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  <a:hlinkClick r:id="rId2"/>
              </a:rPr>
              <a:t>pac</a:t>
            </a:r>
            <a:r>
              <a:rPr lang="ru-RU" i="1" kern="100" dirty="0">
                <a:solidFill>
                  <a:srgbClr val="262626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i="1" kern="100" dirty="0" err="1">
                <a:solidFill>
                  <a:srgbClr val="262626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  <a:hlinkClick r:id="rId2"/>
              </a:rPr>
              <a:t>cfuv</a:t>
            </a:r>
            <a:r>
              <a:rPr lang="ru-RU" i="1" kern="100" dirty="0">
                <a:solidFill>
                  <a:srgbClr val="262626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i="1" kern="100" dirty="0" err="1">
                <a:solidFill>
                  <a:srgbClr val="262626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i="1" kern="100" dirty="0">
                <a:solidFill>
                  <a:srgbClr val="262626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                                                                  </a:t>
            </a:r>
            <a:r>
              <a:rPr lang="en-US" i="1" kern="100" dirty="0">
                <a:solidFill>
                  <a:srgbClr val="262626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E-mail: </a:t>
            </a:r>
            <a:r>
              <a:rPr lang="en-US" i="1" kern="100" dirty="0">
                <a:solidFill>
                  <a:srgbClr val="262626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  <a:hlinkClick r:id="rId3"/>
              </a:rPr>
              <a:t>pac-cfu@yandex.ru</a:t>
            </a:r>
            <a:endParaRPr lang="ru-RU" sz="1400" kern="100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371600">
              <a:lnSpc>
                <a:spcPct val="115000"/>
              </a:lnSpc>
              <a:spcAft>
                <a:spcPts val="0"/>
              </a:spcAft>
            </a:pPr>
            <a:endParaRPr lang="ru-RU" i="1" kern="100" dirty="0">
              <a:solidFill>
                <a:srgbClr val="262626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4188" y="4988184"/>
            <a:ext cx="11546009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Проезд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электропоездом Симферополь-Евпатория до платформы "Техникум" (выход на платформу со 2-го вагона),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автостанции г. Саки – маршрутным такси № 149 «Саки - Прибрежное».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 адрес: 296563, Республика Крым,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Сакский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район, с. Прибрежное, ул. Морская, 2.</a:t>
            </a:r>
          </a:p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(036563) 2-71-31; 98-785.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моб. тел. +7(978) 5813369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538" y="2224206"/>
            <a:ext cx="1914535" cy="244278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1" r="24386"/>
          <a:stretch/>
        </p:blipFill>
        <p:spPr>
          <a:xfrm>
            <a:off x="347730" y="2626341"/>
            <a:ext cx="2565379" cy="175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312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135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 Windows</cp:lastModifiedBy>
  <cp:revision>21</cp:revision>
  <dcterms:created xsi:type="dcterms:W3CDTF">2019-03-12T11:53:40Z</dcterms:created>
  <dcterms:modified xsi:type="dcterms:W3CDTF">2023-11-21T08:50:49Z</dcterms:modified>
</cp:coreProperties>
</file>